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318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425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65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25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50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860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949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23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57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710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62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745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БЕРЕЖЛИВАЯ КУБАНЬ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5010" y="4670246"/>
            <a:ext cx="5763213" cy="914400"/>
          </a:xfrm>
        </p:spPr>
        <p:txBody>
          <a:bodyPr/>
          <a:lstStyle/>
          <a:p>
            <a:r>
              <a:rPr lang="ru-RU" dirty="0"/>
              <a:t>Оптимизация приема детей в МБУ ДО </a:t>
            </a:r>
            <a:r>
              <a:rPr lang="ru-RU" dirty="0" smtClean="0"/>
              <a:t>СЮТ г. Сочи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4417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688" y="1123838"/>
            <a:ext cx="2366087" cy="4601183"/>
          </a:xfrm>
        </p:spPr>
        <p:txBody>
          <a:bodyPr/>
          <a:lstStyle/>
          <a:p>
            <a:r>
              <a:rPr lang="ru-RU" dirty="0"/>
              <a:t>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Стало: </a:t>
            </a:r>
            <a:endParaRPr lang="ru-RU" dirty="0" smtClean="0"/>
          </a:p>
          <a:p>
            <a:r>
              <a:rPr lang="ru-RU" dirty="0" smtClean="0"/>
              <a:t>электронная </a:t>
            </a:r>
            <a:r>
              <a:rPr lang="ru-RU" dirty="0"/>
              <a:t>база данных детей (сканирование документов), </a:t>
            </a:r>
            <a:endParaRPr lang="ru-RU" dirty="0" smtClean="0"/>
          </a:p>
          <a:p>
            <a:r>
              <a:rPr lang="ru-RU" dirty="0" smtClean="0"/>
              <a:t>сокращение времени </a:t>
            </a:r>
            <a:r>
              <a:rPr lang="ru-RU" dirty="0" err="1" smtClean="0"/>
              <a:t>према</a:t>
            </a:r>
            <a:r>
              <a:rPr lang="ru-RU" dirty="0" smtClean="0"/>
              <a:t> </a:t>
            </a:r>
            <a:r>
              <a:rPr lang="ru-RU" dirty="0"/>
              <a:t>- 10-15 минут на родителя/ребенка </a:t>
            </a:r>
            <a:endParaRPr lang="ru-RU" dirty="0" smtClean="0"/>
          </a:p>
          <a:p>
            <a:r>
              <a:rPr lang="ru-RU" b="1" dirty="0" smtClean="0"/>
              <a:t>!</a:t>
            </a:r>
            <a:r>
              <a:rPr lang="ru-RU" dirty="0" smtClean="0"/>
              <a:t> планируем </a:t>
            </a:r>
            <a:r>
              <a:rPr lang="ru-RU" dirty="0"/>
              <a:t>сокращение времени в будущем для тех, кто приходит в учреждение повторно в следующем году – 5-10 минут на </a:t>
            </a:r>
            <a:r>
              <a:rPr lang="ru-RU" dirty="0" smtClean="0"/>
              <a:t>родителя/ребенка – за счет того, что уже сканированы документы</a:t>
            </a:r>
          </a:p>
          <a:p>
            <a:r>
              <a:rPr lang="ru-RU" dirty="0" smtClean="0"/>
              <a:t>существенная </a:t>
            </a:r>
            <a:r>
              <a:rPr lang="ru-RU" dirty="0"/>
              <a:t>экономия </a:t>
            </a:r>
            <a:r>
              <a:rPr lang="ru-RU" dirty="0" smtClean="0"/>
              <a:t>бумаги</a:t>
            </a:r>
          </a:p>
          <a:p>
            <a:r>
              <a:rPr lang="ru-RU" dirty="0"/>
              <a:t>у</a:t>
            </a:r>
            <a:r>
              <a:rPr lang="ru-RU" dirty="0" smtClean="0"/>
              <a:t>добная </a:t>
            </a:r>
            <a:r>
              <a:rPr lang="ru-RU" dirty="0"/>
              <a:t>электронная система.</a:t>
            </a:r>
          </a:p>
        </p:txBody>
      </p:sp>
    </p:spTree>
    <p:extLst>
      <p:ext uri="{BB962C8B-B14F-4D97-AF65-F5344CB8AC3E}">
        <p14:creationId xmlns:p14="http://schemas.microsoft.com/office/powerpoint/2010/main" val="882135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5010" y="4670246"/>
            <a:ext cx="5763213" cy="914400"/>
          </a:xfrm>
        </p:spPr>
        <p:txBody>
          <a:bodyPr/>
          <a:lstStyle/>
          <a:p>
            <a:r>
              <a:rPr lang="ru-RU" dirty="0"/>
              <a:t>Оптимизация приема детей в МБУ ДО </a:t>
            </a:r>
            <a:r>
              <a:rPr lang="ru-RU" dirty="0" smtClean="0"/>
              <a:t>СЮТ г. Сочи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368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688" y="1123838"/>
            <a:ext cx="2366087" cy="4601183"/>
          </a:xfrm>
        </p:spPr>
        <p:txBody>
          <a:bodyPr/>
          <a:lstStyle/>
          <a:p>
            <a:r>
              <a:rPr lang="ru-RU" dirty="0"/>
              <a:t>Оптимизация приема детей в МБУ ДО </a:t>
            </a:r>
            <a:r>
              <a:rPr lang="ru-RU" dirty="0" smtClean="0"/>
              <a:t>СЮТ г. Сочи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Муниципальное бюджетное учреждение дополнительного образования станция юных техников города Сочи</a:t>
            </a:r>
          </a:p>
          <a:p>
            <a:endParaRPr lang="ru-RU" dirty="0"/>
          </a:p>
          <a:p>
            <a:r>
              <a:rPr lang="ru-RU" dirty="0"/>
              <a:t>Адрес: 354 071, Краснодарский край, </a:t>
            </a:r>
            <a:r>
              <a:rPr lang="ru-RU" dirty="0" err="1"/>
              <a:t>г.о</a:t>
            </a:r>
            <a:r>
              <a:rPr lang="ru-RU" dirty="0"/>
              <a:t>. город-курорт Сочи, ул. Гагарина, 71</a:t>
            </a:r>
          </a:p>
          <a:p>
            <a:endParaRPr lang="ru-RU" dirty="0"/>
          </a:p>
          <a:p>
            <a:r>
              <a:rPr lang="ru-RU" dirty="0"/>
              <a:t>Телефон: 8 (862)  296-51-47</a:t>
            </a:r>
          </a:p>
          <a:p>
            <a:endParaRPr lang="ru-RU" dirty="0"/>
          </a:p>
          <a:p>
            <a:r>
              <a:rPr lang="ru-RU" dirty="0" smtClean="0"/>
              <a:t>E-</a:t>
            </a:r>
            <a:r>
              <a:rPr lang="ru-RU" dirty="0" err="1" smtClean="0"/>
              <a:t>mail</a:t>
            </a:r>
            <a:r>
              <a:rPr lang="ru-RU" dirty="0"/>
              <a:t>: ut@edu.sochi.ru</a:t>
            </a: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23838"/>
            <a:ext cx="1174437" cy="108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885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5" y="1431313"/>
            <a:ext cx="6256337" cy="4545202"/>
          </a:xfr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89688" y="1123838"/>
            <a:ext cx="2366087" cy="4601183"/>
          </a:xfrm>
        </p:spPr>
        <p:txBody>
          <a:bodyPr/>
          <a:lstStyle/>
          <a:p>
            <a:r>
              <a:rPr lang="ru-RU" dirty="0" smtClean="0"/>
              <a:t>ПАСПОРТ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3743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КОМАНДА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1950" y="864108"/>
            <a:ext cx="5918521" cy="5120640"/>
          </a:xfrm>
        </p:spPr>
        <p:txBody>
          <a:bodyPr/>
          <a:lstStyle/>
          <a:p>
            <a:r>
              <a:rPr lang="ru-RU" sz="2400" b="1" dirty="0"/>
              <a:t>Руководитель проекта: </a:t>
            </a:r>
            <a:endParaRPr lang="ru-RU" sz="2400" b="1" dirty="0" smtClean="0"/>
          </a:p>
          <a:p>
            <a:r>
              <a:rPr lang="ru-RU" sz="2400" dirty="0" smtClean="0"/>
              <a:t>Полуян </a:t>
            </a:r>
            <a:r>
              <a:rPr lang="ru-RU" sz="2400" dirty="0"/>
              <a:t>Е.А</a:t>
            </a:r>
            <a:r>
              <a:rPr lang="ru-RU" sz="2400" dirty="0" smtClean="0"/>
              <a:t>., директор</a:t>
            </a:r>
            <a:endParaRPr lang="ru-RU" sz="2400" dirty="0"/>
          </a:p>
          <a:p>
            <a:r>
              <a:rPr lang="ru-RU" sz="2400" b="1" dirty="0"/>
              <a:t>Команда проекта: </a:t>
            </a:r>
            <a:endParaRPr lang="ru-RU" sz="2400" b="1" dirty="0" smtClean="0"/>
          </a:p>
          <a:p>
            <a:r>
              <a:rPr lang="ru-RU" sz="2400" dirty="0" err="1" smtClean="0"/>
              <a:t>Ковенко</a:t>
            </a:r>
            <a:r>
              <a:rPr lang="ru-RU" sz="2400" dirty="0" smtClean="0"/>
              <a:t> </a:t>
            </a:r>
            <a:r>
              <a:rPr lang="ru-RU" sz="2400" dirty="0"/>
              <a:t>Н.А., </a:t>
            </a:r>
            <a:r>
              <a:rPr lang="ru-RU" sz="2400" dirty="0" err="1" smtClean="0"/>
              <a:t>зам.директора</a:t>
            </a:r>
            <a:r>
              <a:rPr lang="ru-RU" sz="2400" dirty="0" smtClean="0"/>
              <a:t> по УВР</a:t>
            </a:r>
          </a:p>
          <a:p>
            <a:r>
              <a:rPr lang="ru-RU" sz="2400" dirty="0" smtClean="0"/>
              <a:t>Жукова </a:t>
            </a:r>
            <a:r>
              <a:rPr lang="ru-RU" sz="2400" dirty="0"/>
              <a:t>У.Е., </a:t>
            </a:r>
            <a:r>
              <a:rPr lang="ru-RU" sz="2400" dirty="0" err="1" smtClean="0"/>
              <a:t>зам.директора</a:t>
            </a:r>
            <a:r>
              <a:rPr lang="ru-RU" sz="2400" dirty="0" smtClean="0"/>
              <a:t> по ВР</a:t>
            </a:r>
          </a:p>
          <a:p>
            <a:r>
              <a:rPr lang="ru-RU" sz="2400" dirty="0" err="1" smtClean="0"/>
              <a:t>Смышляева</a:t>
            </a:r>
            <a:r>
              <a:rPr lang="ru-RU" sz="2400" dirty="0" smtClean="0"/>
              <a:t> </a:t>
            </a:r>
            <a:r>
              <a:rPr lang="ru-RU" sz="2400" dirty="0"/>
              <a:t>Т.Б</a:t>
            </a:r>
            <a:r>
              <a:rPr lang="ru-RU" sz="2400" dirty="0" smtClean="0"/>
              <a:t>., секретарь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629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708536" y="1123645"/>
            <a:ext cx="3784992" cy="4601183"/>
          </a:xfrm>
        </p:spPr>
        <p:txBody>
          <a:bodyPr/>
          <a:lstStyle/>
          <a:p>
            <a:r>
              <a:rPr lang="ru-RU" dirty="0" smtClean="0"/>
              <a:t>КАРТИРОВАНИЕ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950" y="1366837"/>
            <a:ext cx="5486400" cy="4114800"/>
          </a:xfrm>
        </p:spPr>
      </p:pic>
    </p:spTree>
    <p:extLst>
      <p:ext uri="{BB962C8B-B14F-4D97-AF65-F5344CB8AC3E}">
        <p14:creationId xmlns:p14="http://schemas.microsoft.com/office/powerpoint/2010/main" val="3755869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688" y="1123838"/>
            <a:ext cx="2366087" cy="4601183"/>
          </a:xfrm>
        </p:spPr>
        <p:txBody>
          <a:bodyPr/>
          <a:lstStyle/>
          <a:p>
            <a:r>
              <a:rPr lang="ru-RU" dirty="0" smtClean="0"/>
              <a:t>КАРТА ТЕКУЩЕГО СОСТОЯНИЯ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20-30 </a:t>
            </a:r>
            <a:r>
              <a:rPr lang="ru-RU" dirty="0"/>
              <a:t>минут на каждого </a:t>
            </a:r>
            <a:r>
              <a:rPr lang="ru-RU" dirty="0" smtClean="0"/>
              <a:t>родителя (</a:t>
            </a:r>
            <a:r>
              <a:rPr lang="ru-RU" dirty="0"/>
              <a:t>ребенка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/>
              <a:t>длинные </a:t>
            </a:r>
            <a:r>
              <a:rPr lang="ru-RU" dirty="0" smtClean="0"/>
              <a:t>очереди</a:t>
            </a:r>
          </a:p>
          <a:p>
            <a:r>
              <a:rPr lang="ru-RU" dirty="0" smtClean="0"/>
              <a:t>недовольство родителей</a:t>
            </a:r>
          </a:p>
          <a:p>
            <a:r>
              <a:rPr lang="ru-RU" dirty="0" smtClean="0"/>
              <a:t>копирование </a:t>
            </a:r>
            <a:r>
              <a:rPr lang="ru-RU" dirty="0"/>
              <a:t>документов </a:t>
            </a:r>
            <a:r>
              <a:rPr lang="ru-RU" dirty="0" smtClean="0"/>
              <a:t>  </a:t>
            </a:r>
          </a:p>
          <a:p>
            <a:r>
              <a:rPr lang="ru-RU" dirty="0"/>
              <a:t>з</a:t>
            </a:r>
            <a:r>
              <a:rPr lang="ru-RU" dirty="0" smtClean="0"/>
              <a:t>аполнение бланков родителями вручную</a:t>
            </a:r>
          </a:p>
          <a:p>
            <a:r>
              <a:rPr lang="ru-RU" dirty="0" smtClean="0"/>
              <a:t>большой </a:t>
            </a:r>
            <a:r>
              <a:rPr lang="ru-RU" dirty="0"/>
              <a:t>расход </a:t>
            </a:r>
            <a:r>
              <a:rPr lang="ru-RU" dirty="0" smtClean="0"/>
              <a:t>бумаги</a:t>
            </a:r>
          </a:p>
          <a:p>
            <a:r>
              <a:rPr lang="ru-RU" dirty="0"/>
              <a:t>з</a:t>
            </a:r>
            <a:r>
              <a:rPr lang="ru-RU" dirty="0" smtClean="0"/>
              <a:t>адействуется много специалистов (чтобы сократить очереди)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6687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688" y="1123838"/>
            <a:ext cx="2366087" cy="4601183"/>
          </a:xfrm>
        </p:spPr>
        <p:txBody>
          <a:bodyPr/>
          <a:lstStyle/>
          <a:p>
            <a:r>
              <a:rPr lang="ru-RU" dirty="0" smtClean="0"/>
              <a:t>КАРТА ЦЕЛЕВОГО СОСТОЯНИЯ ПРОЦЕССА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более 15 мин </a:t>
            </a:r>
            <a:r>
              <a:rPr lang="ru-RU" dirty="0"/>
              <a:t>минут на каждого родителя (ребенка)</a:t>
            </a:r>
          </a:p>
          <a:p>
            <a:r>
              <a:rPr lang="ru-RU" dirty="0"/>
              <a:t> </a:t>
            </a:r>
            <a:r>
              <a:rPr lang="ru-RU" dirty="0" smtClean="0"/>
              <a:t>сокращение очереди/ее отсутствие</a:t>
            </a:r>
            <a:endParaRPr lang="ru-RU" dirty="0"/>
          </a:p>
          <a:p>
            <a:r>
              <a:rPr lang="ru-RU" dirty="0" smtClean="0"/>
              <a:t>довольные родителей</a:t>
            </a:r>
            <a:endParaRPr lang="ru-RU" dirty="0"/>
          </a:p>
          <a:p>
            <a:r>
              <a:rPr lang="ru-RU" dirty="0" smtClean="0"/>
              <a:t>не тратить бумагу и время на копирование документов   </a:t>
            </a:r>
            <a:endParaRPr lang="ru-RU" dirty="0"/>
          </a:p>
          <a:p>
            <a:r>
              <a:rPr lang="ru-RU" dirty="0" smtClean="0"/>
              <a:t>минимизировать заполнение бланков родителями</a:t>
            </a:r>
            <a:endParaRPr lang="ru-RU" dirty="0"/>
          </a:p>
          <a:p>
            <a:r>
              <a:rPr lang="ru-RU" dirty="0" smtClean="0"/>
              <a:t>задействовать 1-2 специалистов (в идеале – только секретаря)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3870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16" y="1186141"/>
            <a:ext cx="2582112" cy="4601183"/>
          </a:xfrm>
        </p:spPr>
        <p:txBody>
          <a:bodyPr/>
          <a:lstStyle/>
          <a:p>
            <a:r>
              <a:rPr lang="ru-RU" dirty="0" smtClean="0"/>
              <a:t>ПЛАН МЕРОПРИ-</a:t>
            </a:r>
            <a:br>
              <a:rPr lang="ru-RU" dirty="0" smtClean="0"/>
            </a:br>
            <a:r>
              <a:rPr lang="ru-RU" dirty="0" smtClean="0"/>
              <a:t>ЯТИЙ </a:t>
            </a:r>
            <a:br>
              <a:rPr lang="ru-RU" dirty="0" smtClean="0"/>
            </a:br>
            <a:r>
              <a:rPr lang="ru-RU" dirty="0" smtClean="0"/>
              <a:t>ПО УСТРАНЕНИЮ ПРОБЛЕМ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7784" y="1816276"/>
            <a:ext cx="6269288" cy="334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09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688" y="1123838"/>
            <a:ext cx="2366087" cy="4601183"/>
          </a:xfrm>
        </p:spPr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1950" y="1821503"/>
            <a:ext cx="5486400" cy="320546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63888" y="5157192"/>
            <a:ext cx="15888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Было – 30 мин</a:t>
            </a:r>
          </a:p>
          <a:p>
            <a:r>
              <a:rPr lang="ru-RU" dirty="0" smtClean="0"/>
              <a:t>Стало -15 мин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164964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а">
  <a:themeElements>
    <a:clrScheme name="Рама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Рама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Рамка</Template>
  <TotalTime>53</TotalTime>
  <Words>249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Corbel</vt:lpstr>
      <vt:lpstr>Wingdings 2</vt:lpstr>
      <vt:lpstr>Рама</vt:lpstr>
      <vt:lpstr>БЕРЕЖЛИВАЯ КУБАНЬ</vt:lpstr>
      <vt:lpstr>Оптимизация приема детей в МБУ ДО СЮТ г. Сочи</vt:lpstr>
      <vt:lpstr>ПАСПОРТ ПРОЕКТА</vt:lpstr>
      <vt:lpstr>КОМАНДА ПРОЕКТА</vt:lpstr>
      <vt:lpstr>КАРТИРОВАНИЕ</vt:lpstr>
      <vt:lpstr>КАРТА ТЕКУЩЕГО СОСТОЯНИЯ ПРОЕКТА</vt:lpstr>
      <vt:lpstr>КАРТА ЦЕЛЕВОГО СОСТОЯНИЯ ПРОЦЕССА</vt:lpstr>
      <vt:lpstr>ПЛАН МЕРОПРИ- ЯТИЙ  ПО УСТРАНЕНИЮ ПРОБЛЕМ</vt:lpstr>
      <vt:lpstr>РЕЗУЛЬТАТЫ</vt:lpstr>
      <vt:lpstr>РЕЗУЛЬТАТЫ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БЕРЕЖЛИВАЯ КУБАНЬ</dc:title>
  <dc:creator>Жукова Ульяна</dc:creator>
  <cp:lastModifiedBy>Жукова Ульяна</cp:lastModifiedBy>
  <cp:revision>7</cp:revision>
  <dcterms:created xsi:type="dcterms:W3CDTF">2023-12-20T10:37:12Z</dcterms:created>
  <dcterms:modified xsi:type="dcterms:W3CDTF">2023-12-20T11:40:57Z</dcterms:modified>
</cp:coreProperties>
</file>